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8"/>
  </p:notesMasterIdLst>
  <p:sldIdLst>
    <p:sldId id="256" r:id="rId3"/>
    <p:sldId id="257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0ED63-7CF2-488E-BB9C-5377AF1D8DD9}" type="datetimeFigureOut">
              <a:rPr lang="en-US" smtClean="0"/>
              <a:pPr/>
              <a:t>11/27/2010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D8A6A-67CA-43AA-BC56-D27C00557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8A6A-67CA-43AA-BC56-D27C0055718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8A6A-67CA-43AA-BC56-D27C005571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8A6A-67CA-43AA-BC56-D27C0055718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8A6A-67CA-43AA-BC56-D27C0055718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8A6A-67CA-43AA-BC56-D27C0055718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1"/>
            <a:ext cx="7772400" cy="121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8918-D4B3-4567-8A5F-405194DF6EA2}" type="datetimeFigureOut">
              <a:rPr lang="en-US"/>
              <a:pPr>
                <a:defRPr/>
              </a:pPr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4ACA0-C632-4740-8B8F-D7EF5743B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3D98B-ED3A-45B2-A7E6-4DD7569CD62D}" type="datetimeFigureOut">
              <a:rPr lang="en-US"/>
              <a:pPr>
                <a:defRPr/>
              </a:pPr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74DA-0C42-4FB1-8431-A6DD49B63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5D0A-8ECF-4AF1-BB3A-5FE535645D5E}" type="datetimeFigureOut">
              <a:rPr lang="en-US"/>
              <a:pPr>
                <a:defRPr/>
              </a:pPr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5721E-074A-4438-997A-C2D8CF7A5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9524E-F5E8-4E54-A8A5-EB114D396D92}" type="datetimeFigureOut">
              <a:rPr lang="en-US"/>
              <a:pPr>
                <a:defRPr/>
              </a:pPr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4359D-F0C4-4D45-9251-DC2BCA10E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7A41E-C083-4F40-9057-FB589BA75005}" type="datetimeFigureOut">
              <a:rPr lang="en-US"/>
              <a:pPr>
                <a:defRPr/>
              </a:pPr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D9572-B83A-429A-ABCB-B6ADBE107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33B0-1B75-4AEE-8DCB-BAD83867F713}" type="datetimeFigureOut">
              <a:rPr lang="en-US"/>
              <a:pPr>
                <a:defRPr/>
              </a:pPr>
              <a:t>11/27/2010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43D93-84DB-44BD-B6E0-AD0BCEDD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D5DD-C8AC-4C42-A2E5-99EE9DDC93E6}" type="datetimeFigureOut">
              <a:rPr lang="en-US"/>
              <a:pPr>
                <a:defRPr/>
              </a:pPr>
              <a:t>11/27/2010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54C5C-F2BE-41FB-913A-C93AB65DE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3CFCA-57ED-4277-8BFB-7F9AD71EEA94}" type="datetimeFigureOut">
              <a:rPr lang="en-US"/>
              <a:pPr>
                <a:defRPr/>
              </a:pPr>
              <a:t>11/27/2010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E3E2-7FD6-476F-BCB8-3406C3FCA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73837-1F9A-428F-B6A7-6605F7DC038F}" type="datetimeFigureOut">
              <a:rPr lang="en-US"/>
              <a:pPr>
                <a:defRPr/>
              </a:pPr>
              <a:t>11/27/2010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0E539-6FD9-4D90-B387-CB2BD6D35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92123-2979-4CEA-9954-D688F2737BC1}" type="datetimeFigureOut">
              <a:rPr lang="en-US"/>
              <a:pPr>
                <a:defRPr/>
              </a:pPr>
              <a:t>11/27/2010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A9A4-4608-4A4C-983E-E288AA3D8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F6ED7-B305-44F4-AB34-09AF586760CB}" type="datetimeFigureOut">
              <a:rPr lang="en-US"/>
              <a:pPr>
                <a:defRPr/>
              </a:pPr>
              <a:t>11/27/2010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CD80-4A50-40DE-8F46-0E6A9606F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0" y="228600"/>
            <a:ext cx="678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B498A4-85FD-4CCA-AE2F-DDF0775FDE42}" type="datetimeFigureOut">
              <a:rPr lang="en-US"/>
              <a:pPr>
                <a:defRPr/>
              </a:pPr>
              <a:t>11/27/2010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0DF1B7-2B6C-4B2B-B390-5AC4597A6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90600" y="304800"/>
            <a:ext cx="7772400" cy="1219200"/>
          </a:xfrm>
        </p:spPr>
        <p:txBody>
          <a:bodyPr/>
          <a:lstStyle/>
          <a:p>
            <a:r>
              <a:rPr lang="en-US" sz="4000" b="1" dirty="0" smtClean="0"/>
              <a:t>1LifeLegacy 1st Annual Christmas Donation Campaign 2010</a:t>
            </a:r>
            <a:endParaRPr lang="en-US" sz="4000" b="1" dirty="0" smtClean="0">
              <a:latin typeface="Tahoma" pitchFamily="80" charset="0"/>
              <a:cs typeface="Tahoma" pitchFamily="8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781800" cy="13716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1LifeLegacy 1st Annual Christmas Donation Campaign 2010</a:t>
            </a:r>
            <a:endParaRPr lang="en-US" sz="3400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Content Placeholder 3" descr="enlarge_c87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905000"/>
            <a:ext cx="3352800" cy="3962400"/>
          </a:xfrm>
          <a:prstGeom prst="rect">
            <a:avLst/>
          </a:prstGeom>
        </p:spPr>
      </p:pic>
      <p:pic>
        <p:nvPicPr>
          <p:cNvPr id="5" name="Picture 4" descr="Retro%20Christm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1828800"/>
            <a:ext cx="49530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7818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1LifeLegacy 1st Annual Christmas Donation Campaign 2010</a:t>
            </a:r>
            <a:endParaRPr lang="en-US" dirty="0" smtClean="0"/>
          </a:p>
        </p:txBody>
      </p:sp>
      <p:pic>
        <p:nvPicPr>
          <p:cNvPr id="9" name="Content Placeholder 8" descr="christmasfeast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057400"/>
            <a:ext cx="4762500" cy="3171825"/>
          </a:xfrm>
        </p:spPr>
      </p:pic>
      <p:pic>
        <p:nvPicPr>
          <p:cNvPr id="10" name="Picture 9" descr="CSM103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828800"/>
            <a:ext cx="35052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781800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1LifeLegacy 1st Annual Christmas Donation Campaign 2010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3115443339_2c659fa4ec_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057400" y="1447800"/>
            <a:ext cx="6858000" cy="480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781800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1LifeLegacy 1st Annual Christmas Donation Campaign 2010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AX05932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828800" y="2057400"/>
            <a:ext cx="4419600" cy="3810000"/>
          </a:xfr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1828800"/>
            <a:ext cx="2514600" cy="4267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P101983049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A2B7B57-BCE3-4D46-AFE4-9F167A9B46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TP101983049_template</Template>
  <TotalTime>20</TotalTime>
  <Words>25</Words>
  <Application>Microsoft Office PowerPoint</Application>
  <PresentationFormat>On-screen Show (4:3)</PresentationFormat>
  <Paragraphs>10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TP101983049_template</vt:lpstr>
      <vt:lpstr>1LifeLegacy 1st Annual Christmas Donation Campaign 2010</vt:lpstr>
      <vt:lpstr>1LifeLegacy 1st Annual Christmas Donation Campaign 2010</vt:lpstr>
      <vt:lpstr>1LifeLegacy 1st Annual Christmas Donation Campaign 2010</vt:lpstr>
      <vt:lpstr>1LifeLegacy 1st Annual Christmas Donation Campaign 2010</vt:lpstr>
      <vt:lpstr>1LifeLegacy 1st Annual Christmas Donation Campaign 2010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 </dc:creator>
  <cp:keywords/>
  <dc:description/>
  <cp:lastModifiedBy> </cp:lastModifiedBy>
  <cp:revision>6</cp:revision>
  <dcterms:created xsi:type="dcterms:W3CDTF">2010-11-27T18:40:15Z</dcterms:created>
  <dcterms:modified xsi:type="dcterms:W3CDTF">2010-11-27T19:11:01Z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TC101983050</vt:lpwstr>
  </property>
</Properties>
</file>